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020672" y="908274"/>
            <a:ext cx="51026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sFGFR-2(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IIIc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Fc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#SFC-017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SFC-018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531867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FGFR-2(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)/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Fc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Chimera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1828800"/>
            <a:ext cx="143827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33</cp:revision>
  <dcterms:created xsi:type="dcterms:W3CDTF">2011-09-08T13:23:55Z</dcterms:created>
  <dcterms:modified xsi:type="dcterms:W3CDTF">2015-03-23T08:09:26Z</dcterms:modified>
</cp:coreProperties>
</file>